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67275" cy="42794238"/>
  <p:notesSz cx="6858000" cy="9144000"/>
  <p:defaultTextStyle>
    <a:defPPr>
      <a:defRPr lang="en-US"/>
    </a:defPPr>
    <a:lvl1pPr marL="0" algn="l" defTabSz="417487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7438" algn="l" defTabSz="417487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4876" algn="l" defTabSz="417487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2314" algn="l" defTabSz="417487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49752" algn="l" defTabSz="417487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37190" algn="l" defTabSz="417487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4628" algn="l" defTabSz="417487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2066" algn="l" defTabSz="417487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699504" algn="l" defTabSz="417487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79">
          <p15:clr>
            <a:srgbClr val="A4A3A4"/>
          </p15:clr>
        </p15:guide>
        <p15:guide id="2" pos="953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20" y="24"/>
      </p:cViewPr>
      <p:guideLst>
        <p:guide orient="horz" pos="13479"/>
        <p:guide pos="953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046" y="13293954"/>
            <a:ext cx="25727184" cy="917302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0091" y="24250068"/>
            <a:ext cx="21187093" cy="1093630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7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48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2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497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371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46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2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6995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47D4-B990-4250-9372-2C288D4B36CB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EAE7-C91E-4CB8-B192-AAEE88067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47D4-B990-4250-9372-2C288D4B36CB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EAE7-C91E-4CB8-B192-AAEE88067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43774" y="1713757"/>
            <a:ext cx="6810137" cy="365137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3364" y="1713757"/>
            <a:ext cx="19925956" cy="365137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47D4-B990-4250-9372-2C288D4B36CB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EAE7-C91E-4CB8-B192-AAEE88067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47D4-B990-4250-9372-2C288D4B36CB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EAE7-C91E-4CB8-B192-AAEE88067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906" y="27499264"/>
            <a:ext cx="25727184" cy="8499411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0906" y="18138027"/>
            <a:ext cx="25727184" cy="9361236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7438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4876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2314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4975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3719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462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206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699504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47D4-B990-4250-9372-2C288D4B36CB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EAE7-C91E-4CB8-B192-AAEE88067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3364" y="9985325"/>
            <a:ext cx="13368046" cy="28242219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85865" y="9985325"/>
            <a:ext cx="13368046" cy="28242219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47D4-B990-4250-9372-2C288D4B36CB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EAE7-C91E-4CB8-B192-AAEE88067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364" y="9579176"/>
            <a:ext cx="13373303" cy="3992145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7438" indent="0">
              <a:buNone/>
              <a:defRPr sz="9100" b="1"/>
            </a:lvl2pPr>
            <a:lvl3pPr marL="4174876" indent="0">
              <a:buNone/>
              <a:defRPr sz="8200" b="1"/>
            </a:lvl3pPr>
            <a:lvl4pPr marL="6262314" indent="0">
              <a:buNone/>
              <a:defRPr sz="7300" b="1"/>
            </a:lvl4pPr>
            <a:lvl5pPr marL="8349752" indent="0">
              <a:buNone/>
              <a:defRPr sz="7300" b="1"/>
            </a:lvl5pPr>
            <a:lvl6pPr marL="10437190" indent="0">
              <a:buNone/>
              <a:defRPr sz="7300" b="1"/>
            </a:lvl6pPr>
            <a:lvl7pPr marL="12524628" indent="0">
              <a:buNone/>
              <a:defRPr sz="7300" b="1"/>
            </a:lvl7pPr>
            <a:lvl8pPr marL="14612066" indent="0">
              <a:buNone/>
              <a:defRPr sz="7300" b="1"/>
            </a:lvl8pPr>
            <a:lvl9pPr marL="16699504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364" y="13571321"/>
            <a:ext cx="13373303" cy="24656220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5357" y="9579176"/>
            <a:ext cx="13378556" cy="3992145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7438" indent="0">
              <a:buNone/>
              <a:defRPr sz="9100" b="1"/>
            </a:lvl2pPr>
            <a:lvl3pPr marL="4174876" indent="0">
              <a:buNone/>
              <a:defRPr sz="8200" b="1"/>
            </a:lvl3pPr>
            <a:lvl4pPr marL="6262314" indent="0">
              <a:buNone/>
              <a:defRPr sz="7300" b="1"/>
            </a:lvl4pPr>
            <a:lvl5pPr marL="8349752" indent="0">
              <a:buNone/>
              <a:defRPr sz="7300" b="1"/>
            </a:lvl5pPr>
            <a:lvl6pPr marL="10437190" indent="0">
              <a:buNone/>
              <a:defRPr sz="7300" b="1"/>
            </a:lvl6pPr>
            <a:lvl7pPr marL="12524628" indent="0">
              <a:buNone/>
              <a:defRPr sz="7300" b="1"/>
            </a:lvl7pPr>
            <a:lvl8pPr marL="14612066" indent="0">
              <a:buNone/>
              <a:defRPr sz="7300" b="1"/>
            </a:lvl8pPr>
            <a:lvl9pPr marL="16699504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5357" y="13571321"/>
            <a:ext cx="13378556" cy="24656220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47D4-B990-4250-9372-2C288D4B36CB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EAE7-C91E-4CB8-B192-AAEE88067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47D4-B990-4250-9372-2C288D4B36CB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EAE7-C91E-4CB8-B192-AAEE88067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47D4-B990-4250-9372-2C288D4B36CB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EAE7-C91E-4CB8-B192-AAEE88067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365" y="1703845"/>
            <a:ext cx="9957725" cy="7251246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3664" y="1703848"/>
            <a:ext cx="16920247" cy="36523697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3365" y="8955093"/>
            <a:ext cx="9957725" cy="29272451"/>
          </a:xfrm>
        </p:spPr>
        <p:txBody>
          <a:bodyPr/>
          <a:lstStyle>
            <a:lvl1pPr marL="0" indent="0">
              <a:buNone/>
              <a:defRPr sz="6400"/>
            </a:lvl1pPr>
            <a:lvl2pPr marL="2087438" indent="0">
              <a:buNone/>
              <a:defRPr sz="5500"/>
            </a:lvl2pPr>
            <a:lvl3pPr marL="4174876" indent="0">
              <a:buNone/>
              <a:defRPr sz="4600"/>
            </a:lvl3pPr>
            <a:lvl4pPr marL="6262314" indent="0">
              <a:buNone/>
              <a:defRPr sz="4100"/>
            </a:lvl4pPr>
            <a:lvl5pPr marL="8349752" indent="0">
              <a:buNone/>
              <a:defRPr sz="4100"/>
            </a:lvl5pPr>
            <a:lvl6pPr marL="10437190" indent="0">
              <a:buNone/>
              <a:defRPr sz="4100"/>
            </a:lvl6pPr>
            <a:lvl7pPr marL="12524628" indent="0">
              <a:buNone/>
              <a:defRPr sz="4100"/>
            </a:lvl7pPr>
            <a:lvl8pPr marL="14612066" indent="0">
              <a:buNone/>
              <a:defRPr sz="4100"/>
            </a:lvl8pPr>
            <a:lvl9pPr marL="16699504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47D4-B990-4250-9372-2C288D4B36CB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EAE7-C91E-4CB8-B192-AAEE88067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2598" y="29955967"/>
            <a:ext cx="18160365" cy="3536471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2598" y="3823744"/>
            <a:ext cx="18160365" cy="25676543"/>
          </a:xfrm>
        </p:spPr>
        <p:txBody>
          <a:bodyPr/>
          <a:lstStyle>
            <a:lvl1pPr marL="0" indent="0">
              <a:buNone/>
              <a:defRPr sz="14600"/>
            </a:lvl1pPr>
            <a:lvl2pPr marL="2087438" indent="0">
              <a:buNone/>
              <a:defRPr sz="12800"/>
            </a:lvl2pPr>
            <a:lvl3pPr marL="4174876" indent="0">
              <a:buNone/>
              <a:defRPr sz="11000"/>
            </a:lvl3pPr>
            <a:lvl4pPr marL="6262314" indent="0">
              <a:buNone/>
              <a:defRPr sz="9100"/>
            </a:lvl4pPr>
            <a:lvl5pPr marL="8349752" indent="0">
              <a:buNone/>
              <a:defRPr sz="9100"/>
            </a:lvl5pPr>
            <a:lvl6pPr marL="10437190" indent="0">
              <a:buNone/>
              <a:defRPr sz="9100"/>
            </a:lvl6pPr>
            <a:lvl7pPr marL="12524628" indent="0">
              <a:buNone/>
              <a:defRPr sz="9100"/>
            </a:lvl7pPr>
            <a:lvl8pPr marL="14612066" indent="0">
              <a:buNone/>
              <a:defRPr sz="9100"/>
            </a:lvl8pPr>
            <a:lvl9pPr marL="16699504" indent="0">
              <a:buNone/>
              <a:defRPr sz="9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2598" y="33492438"/>
            <a:ext cx="18160365" cy="5022376"/>
          </a:xfrm>
        </p:spPr>
        <p:txBody>
          <a:bodyPr/>
          <a:lstStyle>
            <a:lvl1pPr marL="0" indent="0">
              <a:buNone/>
              <a:defRPr sz="6400"/>
            </a:lvl1pPr>
            <a:lvl2pPr marL="2087438" indent="0">
              <a:buNone/>
              <a:defRPr sz="5500"/>
            </a:lvl2pPr>
            <a:lvl3pPr marL="4174876" indent="0">
              <a:buNone/>
              <a:defRPr sz="4600"/>
            </a:lvl3pPr>
            <a:lvl4pPr marL="6262314" indent="0">
              <a:buNone/>
              <a:defRPr sz="4100"/>
            </a:lvl4pPr>
            <a:lvl5pPr marL="8349752" indent="0">
              <a:buNone/>
              <a:defRPr sz="4100"/>
            </a:lvl5pPr>
            <a:lvl6pPr marL="10437190" indent="0">
              <a:buNone/>
              <a:defRPr sz="4100"/>
            </a:lvl6pPr>
            <a:lvl7pPr marL="12524628" indent="0">
              <a:buNone/>
              <a:defRPr sz="4100"/>
            </a:lvl7pPr>
            <a:lvl8pPr marL="14612066" indent="0">
              <a:buNone/>
              <a:defRPr sz="4100"/>
            </a:lvl8pPr>
            <a:lvl9pPr marL="16699504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47D4-B990-4250-9372-2C288D4B36CB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EAE7-C91E-4CB8-B192-AAEE88067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3364" y="1713754"/>
            <a:ext cx="27240548" cy="7132373"/>
          </a:xfrm>
          <a:prstGeom prst="rect">
            <a:avLst/>
          </a:prstGeom>
        </p:spPr>
        <p:txBody>
          <a:bodyPr vert="horz" lIns="417488" tIns="208744" rIns="417488" bIns="208744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364" y="9985325"/>
            <a:ext cx="27240548" cy="28242219"/>
          </a:xfrm>
          <a:prstGeom prst="rect">
            <a:avLst/>
          </a:prstGeom>
        </p:spPr>
        <p:txBody>
          <a:bodyPr vert="horz" lIns="417488" tIns="208744" rIns="417488" bIns="20874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3364" y="39663922"/>
            <a:ext cx="7062364" cy="2278397"/>
          </a:xfrm>
          <a:prstGeom prst="rect">
            <a:avLst/>
          </a:prstGeom>
        </p:spPr>
        <p:txBody>
          <a:bodyPr vert="horz" lIns="417488" tIns="208744" rIns="417488" bIns="208744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447D4-B990-4250-9372-2C288D4B36CB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1319" y="39663922"/>
            <a:ext cx="9584637" cy="2278397"/>
          </a:xfrm>
          <a:prstGeom prst="rect">
            <a:avLst/>
          </a:prstGeom>
        </p:spPr>
        <p:txBody>
          <a:bodyPr vert="horz" lIns="417488" tIns="208744" rIns="417488" bIns="208744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91547" y="39663922"/>
            <a:ext cx="7062364" cy="2278397"/>
          </a:xfrm>
          <a:prstGeom prst="rect">
            <a:avLst/>
          </a:prstGeom>
        </p:spPr>
        <p:txBody>
          <a:bodyPr vert="horz" lIns="417488" tIns="208744" rIns="417488" bIns="208744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3EAE7-C91E-4CB8-B192-AAEE88067DE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PTC2023-cal-4-paper-banner1200x200-4-poster-bgr-top.jpg">
            <a:extLst>
              <a:ext uri="{FF2B5EF4-FFF2-40B4-BE49-F238E27FC236}">
                <a16:creationId xmlns:a16="http://schemas.microsoft.com/office/drawing/2014/main" id="{40C60DB7-25D4-EF6F-4596-2CF969A73EA7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-15081"/>
            <a:ext cx="30267275" cy="3810000"/>
          </a:xfrm>
          <a:prstGeom prst="rect">
            <a:avLst/>
          </a:prstGeom>
        </p:spPr>
      </p:pic>
      <p:pic>
        <p:nvPicPr>
          <p:cNvPr id="8" name="Picture 7" descr="A black and white logo&#10;&#10;AI-generated content may be incorrect.">
            <a:extLst>
              <a:ext uri="{FF2B5EF4-FFF2-40B4-BE49-F238E27FC236}">
                <a16:creationId xmlns:a16="http://schemas.microsoft.com/office/drawing/2014/main" id="{22B68C82-2D77-32A1-5A02-B3F3DD5BF30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837" y="2371618"/>
            <a:ext cx="3657600" cy="113634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4876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5579" indent="-1565579" algn="l" defTabSz="4174876" rtl="0" eaLnBrk="1" latinLnBrk="0" hangingPunct="1">
        <a:spcBef>
          <a:spcPct val="20000"/>
        </a:spcBef>
        <a:buFont typeface="Arial" pitchFamily="34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2087" indent="-1304649" algn="l" defTabSz="4174876" rtl="0" eaLnBrk="1" latinLnBrk="0" hangingPunct="1">
        <a:spcBef>
          <a:spcPct val="20000"/>
        </a:spcBef>
        <a:buFont typeface="Arial" pitchFamily="34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18595" indent="-1043719" algn="l" defTabSz="4174876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6033" indent="-1043719" algn="l" defTabSz="4174876" rtl="0" eaLnBrk="1" latinLnBrk="0" hangingPunct="1">
        <a:spcBef>
          <a:spcPct val="20000"/>
        </a:spcBef>
        <a:buFont typeface="Arial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3471" indent="-1043719" algn="l" defTabSz="4174876" rtl="0" eaLnBrk="1" latinLnBrk="0" hangingPunct="1">
        <a:spcBef>
          <a:spcPct val="20000"/>
        </a:spcBef>
        <a:buFont typeface="Arial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0909" indent="-1043719" algn="l" defTabSz="4174876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68347" indent="-1043719" algn="l" defTabSz="4174876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55785" indent="-1043719" algn="l" defTabSz="4174876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3223" indent="-1043719" algn="l" defTabSz="4174876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487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7438" algn="l" defTabSz="417487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4876" algn="l" defTabSz="417487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2314" algn="l" defTabSz="417487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49752" algn="l" defTabSz="417487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37190" algn="l" defTabSz="417487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4628" algn="l" defTabSz="417487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2066" algn="l" defTabSz="417487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699504" algn="l" defTabSz="417487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1481329" y="4178059"/>
            <a:ext cx="12611143" cy="34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7329" tIns="43664" rIns="87329" bIns="43664">
            <a:spAutoFit/>
          </a:bodyPr>
          <a:lstStyle/>
          <a:p>
            <a:r>
              <a:rPr lang="en-GB" sz="3600" b="1" dirty="0">
                <a:solidFill>
                  <a:srgbClr val="CC0000"/>
                </a:solidFill>
                <a:cs typeface="Times New Roman" pitchFamily="18" charset="0"/>
              </a:rPr>
              <a:t>ABSTRACT</a:t>
            </a:r>
            <a:br>
              <a:rPr lang="en-GB" sz="3600" b="1" dirty="0">
                <a:solidFill>
                  <a:srgbClr val="CC0000"/>
                </a:solidFill>
                <a:cs typeface="Times New Roman" pitchFamily="18" charset="0"/>
              </a:rPr>
            </a:br>
            <a:r>
              <a:rPr lang="en-SG" sz="3600" dirty="0"/>
              <a:t> </a:t>
            </a:r>
            <a:endParaRPr lang="en-US" sz="3600" dirty="0"/>
          </a:p>
          <a:p>
            <a:r>
              <a:rPr lang="en-US" sz="3600" dirty="0"/>
              <a:t>XXXXXXXXXXXXXXXXXXXXXXXXXXXXXXXXXXXXXXXXXXXXXXXXXXXXXXXXXXXXXXXXXXXXXXXXXXXXXXXXXXXXX.. </a:t>
            </a:r>
          </a:p>
          <a:p>
            <a:r>
              <a:rPr lang="en-US" sz="3600" dirty="0"/>
              <a:t>XXX.XXXXXXXXXXXXXXXXXXXXXXX.</a:t>
            </a: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0" y="670719"/>
            <a:ext cx="30267275" cy="1846262"/>
          </a:xfrm>
          <a:prstGeom prst="rect">
            <a:avLst/>
          </a:prstGeom>
        </p:spPr>
        <p:txBody>
          <a:bodyPr vert="horz" lIns="87329" tIns="87329" rIns="87329" bIns="87329" rtlCol="0" anchor="ctr" anchorCtr="1">
            <a:noAutofit/>
          </a:bodyPr>
          <a:lstStyle/>
          <a:p>
            <a:pPr marL="54394" marR="0" lvl="0" indent="-54394" algn="ctr" defTabSz="417487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Title of the Presentation</a:t>
            </a:r>
            <a:b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Main 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Times New Roman" pitchFamily="18" charset="0"/>
              </a:rPr>
              <a:t>Author</a:t>
            </a:r>
            <a:r>
              <a:rPr kumimoji="0" lang="en-US" sz="4800" b="0" i="0" u="none" strike="noStrike" kern="1200" cap="none" spc="0" normalizeH="0" baseline="30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Times New Roman" pitchFamily="18" charset="0"/>
              </a:rPr>
              <a:t>1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Times New Roman" pitchFamily="18" charset="0"/>
              </a:rPr>
              <a:t> XXX, Co-Author</a:t>
            </a:r>
            <a:r>
              <a:rPr kumimoji="0" lang="en-US" sz="4800" b="0" i="0" u="none" strike="noStrike" kern="1200" cap="none" spc="0" normalizeH="0" baseline="30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Times New Roman" pitchFamily="18" charset="0"/>
              </a:rPr>
              <a:t>2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Times New Roman" pitchFamily="18" charset="0"/>
              </a:rPr>
              <a:t> XXX</a:t>
            </a:r>
            <a:b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Times New Roman" pitchFamily="18" charset="0"/>
              </a:rPr>
            </a:br>
            <a:endParaRPr kumimoji="0" lang="en-US" sz="6000" b="0" i="0" u="none" strike="noStrike" kern="1200" cap="none" spc="0" normalizeH="0" baseline="30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Times New Roman" pitchFamily="18" charset="0"/>
            </a:endParaRPr>
          </a:p>
        </p:txBody>
      </p:sp>
      <p:sp>
        <p:nvSpPr>
          <p:cNvPr id="11" name="TextBox 159"/>
          <p:cNvSpPr txBox="1">
            <a:spLocks noChangeArrowheads="1"/>
          </p:cNvSpPr>
          <p:nvPr/>
        </p:nvSpPr>
        <p:spPr bwMode="auto">
          <a:xfrm>
            <a:off x="0" y="2194719"/>
            <a:ext cx="30267275" cy="1308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6416" tIns="38208" rIns="76416" bIns="38208">
            <a:spAutoFit/>
          </a:bodyPr>
          <a:lstStyle/>
          <a:p>
            <a:pPr algn="ctr"/>
            <a:r>
              <a:rPr lang="en-US" sz="4000" i="1" dirty="0">
                <a:solidFill>
                  <a:schemeClr val="bg1"/>
                </a:solidFill>
              </a:rPr>
              <a:t>1  Affiliations XXX, 2  Affiliations XXX</a:t>
            </a:r>
          </a:p>
          <a:p>
            <a:pPr algn="ctr"/>
            <a:r>
              <a:rPr lang="en-SG" sz="4000" i="1" dirty="0">
                <a:solidFill>
                  <a:schemeClr val="bg1"/>
                </a:solidFill>
              </a:rPr>
              <a:t>Email: main author</a:t>
            </a:r>
          </a:p>
        </p:txBody>
      </p:sp>
      <p:sp>
        <p:nvSpPr>
          <p:cNvPr id="13" name="Text Box 25"/>
          <p:cNvSpPr txBox="1">
            <a:spLocks noChangeArrowheads="1"/>
          </p:cNvSpPr>
          <p:nvPr/>
        </p:nvSpPr>
        <p:spPr bwMode="auto">
          <a:xfrm>
            <a:off x="1481329" y="7967613"/>
            <a:ext cx="12611143" cy="3135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7329" tIns="43664" rIns="87329" bIns="43664">
            <a:spAutoFit/>
          </a:bodyPr>
          <a:lstStyle/>
          <a:p>
            <a:pPr defTabSz="872951">
              <a:lnSpc>
                <a:spcPct val="150000"/>
              </a:lnSpc>
              <a:spcBef>
                <a:spcPct val="50000"/>
              </a:spcBef>
            </a:pPr>
            <a:r>
              <a:rPr lang="en-US" sz="3600" b="1" dirty="0">
                <a:solidFill>
                  <a:srgbClr val="CC0000"/>
                </a:solidFill>
                <a:cs typeface="Times New Roman" pitchFamily="18" charset="0"/>
              </a:rPr>
              <a:t>INTRODUCTION</a:t>
            </a:r>
          </a:p>
          <a:p>
            <a:r>
              <a:rPr lang="en-US" sz="3600" dirty="0"/>
              <a:t>XXXXXXXXXXXXXXXXXXXXXXXXXXXXXXXXXXXXXXXXXXXXXXXXXXXXXXXXXXXXXXXXXXXXXXXXXXXXXXXXXXXXX.. </a:t>
            </a:r>
          </a:p>
          <a:p>
            <a:r>
              <a:rPr lang="en-US" sz="3600" dirty="0"/>
              <a:t>XXX.XXXXXXXXXXXXXXXXXXXXXXX.</a:t>
            </a:r>
            <a:r>
              <a:rPr lang="en-SG" sz="3600" dirty="0"/>
              <a:t>,</a:t>
            </a:r>
            <a:endParaRPr lang="en-US" sz="3600" dirty="0"/>
          </a:p>
        </p:txBody>
      </p:sp>
      <p:pic>
        <p:nvPicPr>
          <p:cNvPr id="14" name="Picture 19" descr="C:\Program Files (x86)\Microsoft Office\MEDIA\CAGCAT10\j0285444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17637" y="15062413"/>
            <a:ext cx="7154380" cy="7156814"/>
          </a:xfrm>
          <a:prstGeom prst="rect">
            <a:avLst/>
          </a:prstGeom>
          <a:noFill/>
        </p:spPr>
      </p:pic>
      <p:sp>
        <p:nvSpPr>
          <p:cNvPr id="15" name="Text Box 25"/>
          <p:cNvSpPr txBox="1">
            <a:spLocks noChangeArrowheads="1"/>
          </p:cNvSpPr>
          <p:nvPr/>
        </p:nvSpPr>
        <p:spPr bwMode="auto">
          <a:xfrm>
            <a:off x="15359492" y="34427319"/>
            <a:ext cx="12611143" cy="3135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7329" tIns="43664" rIns="87329" bIns="43664">
            <a:spAutoFit/>
          </a:bodyPr>
          <a:lstStyle/>
          <a:p>
            <a:pPr defTabSz="872951">
              <a:lnSpc>
                <a:spcPct val="150000"/>
              </a:lnSpc>
              <a:spcBef>
                <a:spcPct val="50000"/>
              </a:spcBef>
            </a:pPr>
            <a:r>
              <a:rPr lang="en-US" sz="3600" b="1" dirty="0">
                <a:solidFill>
                  <a:srgbClr val="CC0000"/>
                </a:solidFill>
                <a:cs typeface="Times New Roman" pitchFamily="18" charset="0"/>
              </a:rPr>
              <a:t>CONCLUSION</a:t>
            </a:r>
          </a:p>
          <a:p>
            <a:r>
              <a:rPr lang="en-US" sz="3600" dirty="0"/>
              <a:t>XXXXXXXXXXXXXXXXXXXXXXXXXXXXXXXXXXXXXXXXXXXXXXXXXXXXXXXXXXXXXXXXXXXXXXXXXXXXXXXXXXXXX.. </a:t>
            </a:r>
          </a:p>
          <a:p>
            <a:r>
              <a:rPr lang="en-US" sz="3600" dirty="0"/>
              <a:t>XXX.XXXXXXXXXXXXXXXXXXXXXXX.</a:t>
            </a:r>
          </a:p>
        </p:txBody>
      </p:sp>
      <p:pic>
        <p:nvPicPr>
          <p:cNvPr id="16" name="Picture 20" descr="C:\Program Files (x86)\Microsoft Office\MEDIA\CAGCAT10\j0293844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939558" y="7016908"/>
            <a:ext cx="9744974" cy="10245622"/>
          </a:xfrm>
          <a:prstGeom prst="rect">
            <a:avLst/>
          </a:prstGeom>
          <a:noFill/>
        </p:spPr>
      </p:pic>
      <p:sp>
        <p:nvSpPr>
          <p:cNvPr id="17" name="Text Box 25"/>
          <p:cNvSpPr txBox="1">
            <a:spLocks noChangeArrowheads="1"/>
          </p:cNvSpPr>
          <p:nvPr/>
        </p:nvSpPr>
        <p:spPr bwMode="auto">
          <a:xfrm>
            <a:off x="1417637" y="36930950"/>
            <a:ext cx="12611143" cy="3135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7329" tIns="43664" rIns="87329" bIns="43664">
            <a:spAutoFit/>
          </a:bodyPr>
          <a:lstStyle/>
          <a:p>
            <a:pPr defTabSz="872951">
              <a:lnSpc>
                <a:spcPct val="150000"/>
              </a:lnSpc>
              <a:spcBef>
                <a:spcPct val="50000"/>
              </a:spcBef>
            </a:pPr>
            <a:r>
              <a:rPr lang="en-US" sz="3600" b="1" dirty="0">
                <a:solidFill>
                  <a:srgbClr val="CC0000"/>
                </a:solidFill>
                <a:cs typeface="Times New Roman" pitchFamily="18" charset="0"/>
              </a:rPr>
              <a:t>METHODOLOGY</a:t>
            </a:r>
          </a:p>
          <a:p>
            <a:r>
              <a:rPr lang="en-US" sz="3600" dirty="0"/>
              <a:t>XXXXXXXXXXXXXXXXXXXXXXXXXXXXXXXXXXXXXXXXXXXXXXXXXXXXXXXXXXXXXXXXXXXXXXXXXXXXXXXXXXXXX.. </a:t>
            </a:r>
          </a:p>
          <a:p>
            <a:r>
              <a:rPr lang="en-US" sz="3600" dirty="0"/>
              <a:t>XXX.XXXXXXXXXXXXXXXXXXXXXXX.</a:t>
            </a:r>
            <a:r>
              <a:rPr lang="en-SG" sz="3600" dirty="0"/>
              <a:t>,</a:t>
            </a:r>
            <a:endParaRPr lang="en-US" sz="3600" dirty="0"/>
          </a:p>
        </p:txBody>
      </p:sp>
      <p:pic>
        <p:nvPicPr>
          <p:cNvPr id="18" name="Picture 20" descr="C:\Program Files (x86)\Microsoft Office\MEDIA\CAGCAT10\j0293844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2781" y="23302119"/>
            <a:ext cx="12483758" cy="10044728"/>
          </a:xfrm>
          <a:prstGeom prst="rect">
            <a:avLst/>
          </a:prstGeom>
          <a:noFill/>
        </p:spPr>
      </p:pic>
      <p:sp>
        <p:nvSpPr>
          <p:cNvPr id="19" name="Rectangle 18"/>
          <p:cNvSpPr/>
          <p:nvPr/>
        </p:nvSpPr>
        <p:spPr>
          <a:xfrm>
            <a:off x="15231359" y="4175919"/>
            <a:ext cx="1258687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rgbClr val="CC0000"/>
                </a:solidFill>
                <a:cs typeface="Times New Roman" pitchFamily="18" charset="0"/>
              </a:rPr>
              <a:t>RESULTS</a:t>
            </a:r>
            <a:br>
              <a:rPr lang="en-GB" sz="3600" b="1" dirty="0">
                <a:solidFill>
                  <a:srgbClr val="CC0000"/>
                </a:solidFill>
                <a:cs typeface="Times New Roman" pitchFamily="18" charset="0"/>
              </a:rPr>
            </a:br>
            <a:r>
              <a:rPr lang="en-SG" sz="3600" dirty="0"/>
              <a:t> </a:t>
            </a:r>
            <a:endParaRPr lang="en-US" sz="3600" dirty="0"/>
          </a:p>
          <a:p>
            <a:r>
              <a:rPr lang="en-US" sz="3600" dirty="0"/>
              <a:t>XXXXXXXXXXXXXXXXXXXXXXXXXXXXXXXXXXXXXXXXXXXXXXXXXXXXXXXXXXXXXXXXXXXXXXXXXXXXXXXXXXXXX.. </a:t>
            </a:r>
          </a:p>
          <a:p>
            <a:r>
              <a:rPr lang="en-US" sz="3600" dirty="0"/>
              <a:t>XXX.XXXXXXXXXXXXXXXXXXXXXXX.</a:t>
            </a:r>
          </a:p>
        </p:txBody>
      </p:sp>
      <p:sp>
        <p:nvSpPr>
          <p:cNvPr id="20" name="Text Box 25"/>
          <p:cNvSpPr txBox="1">
            <a:spLocks noChangeArrowheads="1"/>
          </p:cNvSpPr>
          <p:nvPr/>
        </p:nvSpPr>
        <p:spPr bwMode="auto">
          <a:xfrm>
            <a:off x="15286037" y="37007150"/>
            <a:ext cx="12611143" cy="3135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7329" tIns="43664" rIns="87329" bIns="43664">
            <a:spAutoFit/>
          </a:bodyPr>
          <a:lstStyle/>
          <a:p>
            <a:pPr defTabSz="872951">
              <a:lnSpc>
                <a:spcPct val="150000"/>
              </a:lnSpc>
              <a:spcBef>
                <a:spcPct val="50000"/>
              </a:spcBef>
            </a:pPr>
            <a:r>
              <a:rPr lang="en-US" sz="3600" b="1" dirty="0">
                <a:solidFill>
                  <a:srgbClr val="CC0000"/>
                </a:solidFill>
                <a:cs typeface="Times New Roman" pitchFamily="18" charset="0"/>
              </a:rPr>
              <a:t>REFERENCES</a:t>
            </a:r>
          </a:p>
          <a:p>
            <a:r>
              <a:rPr lang="en-US" sz="3600" dirty="0"/>
              <a:t>XXXXXXXXXXXXXXXXXXXXXXXXXXXXXXXXXXXXXXXXXXXXXXXXXXXXXXXXXXXXXXXXXXXXXXXXXXXXXXXXXXXXX.. </a:t>
            </a:r>
          </a:p>
          <a:p>
            <a:r>
              <a:rPr lang="en-US" sz="3600" dirty="0"/>
              <a:t>XXX.XXXXXXXXXXXXXXXXXXXXXXX.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257857" y="2516902"/>
            <a:ext cx="288718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PXXX</a:t>
            </a:r>
          </a:p>
        </p:txBody>
      </p:sp>
      <p:pic>
        <p:nvPicPr>
          <p:cNvPr id="2" name="Picture 19" descr="C:\Program Files (x86)\Microsoft Office\MEDIA\CAGCAT10\j0285444.wmf">
            <a:extLst>
              <a:ext uri="{FF2B5EF4-FFF2-40B4-BE49-F238E27FC236}">
                <a16:creationId xmlns:a16="http://schemas.microsoft.com/office/drawing/2014/main" id="{531E01BB-34FA-108A-1F78-4DB9CA36C1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647257" y="23231905"/>
            <a:ext cx="7154380" cy="71568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94523dde-f9d1-4aa7-80a9-c0900420d3c3}" enabled="1" method="Privileged" siteId="{3dd8961f-e488-4e60-8e11-a82d994e183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4504</TotalTime>
  <Words>72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Uset</dc:creator>
  <cp:lastModifiedBy>Ricky Chua (Dr)</cp:lastModifiedBy>
  <cp:revision>8</cp:revision>
  <dcterms:created xsi:type="dcterms:W3CDTF">2023-11-02T07:34:09Z</dcterms:created>
  <dcterms:modified xsi:type="dcterms:W3CDTF">2025-10-06T01:00:08Z</dcterms:modified>
</cp:coreProperties>
</file>